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2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59B34B9-4082-4392-84F1-095695C41B8B}" type="datetimeFigureOut">
              <a:rPr lang="en-US" smtClean="0"/>
              <a:t>3/7/2012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D0F6FA6-6B1A-4046-AD7D-9E91F38EDF6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Life of Jane Austen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181600"/>
            <a:ext cx="8077200" cy="1499616"/>
          </a:xfrm>
        </p:spPr>
        <p:txBody>
          <a:bodyPr/>
          <a:lstStyle/>
          <a:p>
            <a:r>
              <a:rPr lang="en-US" dirty="0" smtClean="0"/>
              <a:t>Prepared By.</a:t>
            </a:r>
          </a:p>
          <a:p>
            <a:r>
              <a:rPr lang="en-US" dirty="0" smtClean="0"/>
              <a:t>Jasmine Malone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Biography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Jane Austen was born on December 16, 1775, in </a:t>
            </a:r>
            <a:r>
              <a:rPr lang="en-US" dirty="0" smtClean="0"/>
              <a:t>England.</a:t>
            </a:r>
          </a:p>
          <a:p>
            <a:r>
              <a:rPr lang="en-US" dirty="0" smtClean="0"/>
              <a:t>Her </a:t>
            </a:r>
            <a:r>
              <a:rPr lang="en-US" dirty="0" smtClean="0"/>
              <a:t>close relationship with her </a:t>
            </a:r>
            <a:r>
              <a:rPr lang="en-US" dirty="0" smtClean="0"/>
              <a:t>siblings and local gentry would provide  the material needed for her books.</a:t>
            </a:r>
          </a:p>
          <a:p>
            <a:r>
              <a:rPr lang="en-US" dirty="0" smtClean="0"/>
              <a:t>She gave </a:t>
            </a:r>
            <a:r>
              <a:rPr lang="en-US" dirty="0" smtClean="0"/>
              <a:t>the novel its distinctly modern character through her treatment of ordinary people in everyday </a:t>
            </a:r>
            <a:r>
              <a:rPr lang="en-US" dirty="0" smtClean="0"/>
              <a:t>life.</a:t>
            </a:r>
          </a:p>
          <a:p>
            <a:r>
              <a:rPr lang="en-US" dirty="0" smtClean="0"/>
              <a:t>Died in July 1817 at 41 from an unknown illness though critics have their own explanations.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Sentimental Novel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Popular form of fiction during the end of the 18</a:t>
            </a:r>
            <a:r>
              <a:rPr lang="en-US" baseline="30000" dirty="0" smtClean="0"/>
              <a:t>th</a:t>
            </a:r>
            <a:r>
              <a:rPr lang="en-US" dirty="0" smtClean="0"/>
              <a:t> century.</a:t>
            </a:r>
          </a:p>
          <a:p>
            <a:r>
              <a:rPr lang="en-US" dirty="0" smtClean="0"/>
              <a:t>Inspired by Samuel </a:t>
            </a:r>
            <a:r>
              <a:rPr lang="en-US" dirty="0" smtClean="0"/>
              <a:t>Richardson's </a:t>
            </a:r>
            <a:r>
              <a:rPr lang="en-US" i="1" dirty="0" smtClean="0"/>
              <a:t>Pamela, or Virtue Rewarded</a:t>
            </a:r>
            <a:r>
              <a:rPr lang="en-US" dirty="0" smtClean="0"/>
              <a:t> (1740</a:t>
            </a:r>
            <a:r>
              <a:rPr lang="en-US" dirty="0" smtClean="0"/>
              <a:t>).</a:t>
            </a:r>
            <a:endParaRPr lang="en-US" dirty="0" smtClean="0"/>
          </a:p>
          <a:p>
            <a:r>
              <a:rPr lang="en-US" dirty="0" smtClean="0"/>
              <a:t>Focused on the issues of virtuous men and women as they strive to live exemplary lives.</a:t>
            </a:r>
          </a:p>
          <a:p>
            <a:r>
              <a:rPr lang="en-US" dirty="0" smtClean="0"/>
              <a:t>Sentimental novels relied on emotional response, both from their readers and </a:t>
            </a:r>
            <a:r>
              <a:rPr lang="en-US" dirty="0" smtClean="0"/>
              <a:t>characters.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Things to Think About When 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elements of the sentimental novel be seen in </a:t>
            </a:r>
            <a:r>
              <a:rPr lang="en-US" i="1" dirty="0" smtClean="0"/>
              <a:t>Persuasion</a:t>
            </a:r>
            <a:r>
              <a:rPr lang="en-US" dirty="0" smtClean="0"/>
              <a:t>? </a:t>
            </a:r>
            <a:endParaRPr lang="en-US" dirty="0" smtClean="0"/>
          </a:p>
          <a:p>
            <a:r>
              <a:rPr lang="en-US" dirty="0" smtClean="0"/>
              <a:t>How much did Jane Austen’s personal life affect her writing?</a:t>
            </a:r>
          </a:p>
          <a:p>
            <a:r>
              <a:rPr lang="en-US" dirty="0" smtClean="0"/>
              <a:t>How were novels written before Jane Austen? Did she really create the distinctly modern character?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 </a:t>
            </a:r>
            <a:r>
              <a:rPr lang="en-US" u="sng" dirty="0" smtClean="0"/>
              <a:t>a 3-5 page thesis controlled and MLA formatted</a:t>
            </a:r>
            <a:r>
              <a:rPr lang="en-US" dirty="0" smtClean="0"/>
              <a:t> research paper discuss the historical context of Jane Austen’s life, time period in which she lived, and other various factors to the novel </a:t>
            </a:r>
            <a:r>
              <a:rPr lang="en-US" i="1" dirty="0" smtClean="0"/>
              <a:t>Persuasion.</a:t>
            </a:r>
          </a:p>
          <a:p>
            <a:r>
              <a:rPr lang="en-US" dirty="0" smtClean="0"/>
              <a:t>Must include </a:t>
            </a:r>
            <a:r>
              <a:rPr lang="en-US" u="sng" dirty="0" smtClean="0"/>
              <a:t>at least 3 </a:t>
            </a:r>
            <a:r>
              <a:rPr lang="en-US" dirty="0" smtClean="0"/>
              <a:t>scholarly sources.</a:t>
            </a:r>
          </a:p>
          <a:p>
            <a:r>
              <a:rPr lang="en-US" dirty="0" smtClean="0"/>
              <a:t>Grading will be based on the following: Thesis (20 pts). Grammar and mechanics (20 pts). Length (30 pts). Sources (30 pts). </a:t>
            </a:r>
            <a:endParaRPr lang="en-US" dirty="0" smtClean="0"/>
          </a:p>
          <a:p>
            <a:r>
              <a:rPr lang="en-US" dirty="0" smtClean="0"/>
              <a:t>Majority of points come </a:t>
            </a:r>
            <a:r>
              <a:rPr lang="en-US" u="sng" dirty="0" smtClean="0"/>
              <a:t>from simply following directions</a:t>
            </a:r>
            <a:r>
              <a:rPr lang="en-US" dirty="0" smtClean="0"/>
              <a:t> </a:t>
            </a:r>
            <a:r>
              <a:rPr lang="en-US" dirty="0" smtClean="0"/>
              <a:t>by having </a:t>
            </a:r>
            <a:r>
              <a:rPr lang="en-US" u="sng" dirty="0" smtClean="0"/>
              <a:t>3-5 pages </a:t>
            </a:r>
            <a:r>
              <a:rPr lang="en-US" dirty="0" smtClean="0"/>
              <a:t>and at least </a:t>
            </a:r>
            <a:r>
              <a:rPr lang="en-US" u="sng" dirty="0" smtClean="0"/>
              <a:t>3 sources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Graham, Peter. “Jane Austen.” </a:t>
            </a:r>
            <a:r>
              <a:rPr lang="en-US" i="1" dirty="0" smtClean="0"/>
              <a:t>Critical Survey of </a:t>
            </a:r>
          </a:p>
          <a:p>
            <a:pPr>
              <a:buNone/>
            </a:pPr>
            <a:r>
              <a:rPr lang="en-US" i="1" dirty="0" smtClean="0"/>
              <a:t>	</a:t>
            </a:r>
            <a:r>
              <a:rPr lang="en-US" i="1" dirty="0" smtClean="0"/>
              <a:t>Long Fiction</a:t>
            </a:r>
            <a:r>
              <a:rPr lang="en-US" dirty="0" smtClean="0"/>
              <a:t>. 4. (2010). 1-9. </a:t>
            </a:r>
            <a:r>
              <a:rPr lang="en-US" i="1" dirty="0" smtClean="0"/>
              <a:t>Literary Reference Center</a:t>
            </a:r>
            <a:r>
              <a:rPr lang="en-US" dirty="0" smtClean="0"/>
              <a:t>. Web. 7 Mar. 2012.</a:t>
            </a:r>
            <a:endParaRPr lang="en-US" i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51</TotalTime>
  <Words>287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Urban</vt:lpstr>
      <vt:lpstr>The Life of Jane Austen</vt:lpstr>
      <vt:lpstr>Biography</vt:lpstr>
      <vt:lpstr>The Sentimental Novel</vt:lpstr>
      <vt:lpstr>Things to Think About When Writing</vt:lpstr>
      <vt:lpstr>The Assignment</vt:lpstr>
      <vt:lpstr>Works Cited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Life of Jane Austen</dc:title>
  <dc:creator>Jazz</dc:creator>
  <cp:lastModifiedBy>Jazz</cp:lastModifiedBy>
  <cp:revision>6</cp:revision>
  <dcterms:created xsi:type="dcterms:W3CDTF">2012-03-07T18:15:40Z</dcterms:created>
  <dcterms:modified xsi:type="dcterms:W3CDTF">2012-03-07T19:07:21Z</dcterms:modified>
</cp:coreProperties>
</file>